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69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05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48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00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08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98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931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9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37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21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50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76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20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91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69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6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07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EAA300-8E0D-45D7-9CE3-3195DEB9845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67E2E1-6024-4BDF-9A11-A92E9D3B66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713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FC0D-01E6-818C-FD77-AEE7D37C7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Steps I used in completing this task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61066-4BCD-4438-A3C2-DE96EE296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                         </a:t>
            </a:r>
            <a:endParaRPr lang="en-IN" sz="2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1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0ED1-7ABB-E84E-F2F8-7ED3ED0D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818" y="243555"/>
            <a:ext cx="9169319" cy="570862"/>
          </a:xfrm>
        </p:spPr>
        <p:txBody>
          <a:bodyPr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Data preparation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21C0B-7DF5-3B4F-195A-5F263ABC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8" y="1174896"/>
            <a:ext cx="5170765" cy="2915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074CA-709D-455B-32EE-A6D33B260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5" y="4271390"/>
            <a:ext cx="5170765" cy="2405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B8BDC-7362-3A1E-9D17-E483EF3FD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371" y="1269257"/>
            <a:ext cx="5337151" cy="5533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341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F025-5108-71DB-1079-4EA358BD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66" y="96827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29343-8D4B-C3C3-C6BC-CE996F8A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3" y="2261060"/>
            <a:ext cx="5810193" cy="3613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D535A-3A9F-94FE-A694-B41E9E18A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84" y="2166915"/>
            <a:ext cx="5162431" cy="37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A5D3-0C2B-82E4-6E3D-429193FC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789" y="5751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Required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C4997-EB59-6A4B-CDAE-4BEA952CF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3" y="1383076"/>
            <a:ext cx="9248843" cy="52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9D2A-65F7-0B2A-18FD-89F41561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407" y="-46743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pivot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8F242-6D33-33A4-038C-6CAF5B0D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0" y="1167178"/>
            <a:ext cx="9943416" cy="56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0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036B-44BE-0282-059D-2C5502B0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168" y="-32067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 Data 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51047-B508-E9C6-ADBC-6044F0901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4" y="1004888"/>
            <a:ext cx="6221819" cy="3179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ACC3F-0605-9E26-7E9D-7346A3B51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1" y="4413262"/>
            <a:ext cx="5195776" cy="2192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49E3C-0617-2910-0D4B-83F4B5BE9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48" y="1722473"/>
            <a:ext cx="4520609" cy="3258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832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35</TotalTime>
  <Words>20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Steps I used in completing this task</vt:lpstr>
      <vt:lpstr>Data preparation </vt:lpstr>
      <vt:lpstr>Exploratory Data analysis</vt:lpstr>
      <vt:lpstr>Required relations</vt:lpstr>
      <vt:lpstr>pivot tables</vt:lpstr>
      <vt:lpstr> Data 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SHASANK CHOWDARY</dc:creator>
  <cp:lastModifiedBy>SHASANK CHOWDARY</cp:lastModifiedBy>
  <cp:revision>5</cp:revision>
  <dcterms:created xsi:type="dcterms:W3CDTF">2024-06-30T06:20:30Z</dcterms:created>
  <dcterms:modified xsi:type="dcterms:W3CDTF">2024-06-30T21:13:48Z</dcterms:modified>
</cp:coreProperties>
</file>